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18AD1B2-C605-7444-85D8-EA7444FD852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4B51E372-4FFE-BE4B-AB35-1AA0D745CF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10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 vocab, get 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9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965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Frater, </a:t>
            </a:r>
            <a:r>
              <a:rPr lang="en-US" dirty="0" err="1"/>
              <a:t>fratris</a:t>
            </a:r>
            <a:r>
              <a:rPr lang="en-US" dirty="0"/>
              <a:t>, m. - brother</a:t>
            </a:r>
          </a:p>
          <a:p>
            <a:pPr lvl="0"/>
            <a:r>
              <a:rPr lang="en-US" dirty="0"/>
              <a:t>Imperium, </a:t>
            </a:r>
            <a:r>
              <a:rPr lang="en-US" dirty="0" err="1"/>
              <a:t>imperī</a:t>
            </a:r>
            <a:r>
              <a:rPr lang="en-US" dirty="0"/>
              <a:t>, n. – empire, command</a:t>
            </a:r>
          </a:p>
          <a:p>
            <a:pPr lvl="0"/>
            <a:r>
              <a:rPr lang="en-US" dirty="0" smtClean="0"/>
              <a:t>Liber</a:t>
            </a:r>
            <a:r>
              <a:rPr lang="en-US" dirty="0"/>
              <a:t>, </a:t>
            </a:r>
            <a:r>
              <a:rPr lang="en-US" dirty="0" err="1"/>
              <a:t>librī</a:t>
            </a:r>
            <a:r>
              <a:rPr lang="en-US" dirty="0"/>
              <a:t> – book</a:t>
            </a:r>
          </a:p>
          <a:p>
            <a:pPr lvl="0"/>
            <a:r>
              <a:rPr lang="en-US" dirty="0" err="1"/>
              <a:t>Pāx</a:t>
            </a:r>
            <a:r>
              <a:rPr lang="en-US" dirty="0"/>
              <a:t>, </a:t>
            </a:r>
            <a:r>
              <a:rPr lang="en-US" dirty="0" err="1"/>
              <a:t>pacis</a:t>
            </a:r>
            <a:r>
              <a:rPr lang="en-US" dirty="0"/>
              <a:t>, f. - peace</a:t>
            </a:r>
          </a:p>
          <a:p>
            <a:pPr lvl="0"/>
            <a:r>
              <a:rPr lang="en-US" dirty="0" err="1"/>
              <a:t>Portus</a:t>
            </a:r>
            <a:r>
              <a:rPr lang="en-US" dirty="0"/>
              <a:t>, </a:t>
            </a:r>
            <a:r>
              <a:rPr lang="en-US" dirty="0" err="1"/>
              <a:t>portūs</a:t>
            </a:r>
            <a:r>
              <a:rPr lang="en-US" dirty="0"/>
              <a:t>, m. – harbor</a:t>
            </a:r>
          </a:p>
          <a:p>
            <a:pPr lvl="0"/>
            <a:r>
              <a:rPr lang="en-US" dirty="0" smtClean="0"/>
              <a:t>Uxor</a:t>
            </a:r>
            <a:r>
              <a:rPr lang="en-US" dirty="0"/>
              <a:t>, </a:t>
            </a:r>
            <a:r>
              <a:rPr lang="en-US" dirty="0" err="1"/>
              <a:t>uxoris</a:t>
            </a:r>
            <a:r>
              <a:rPr lang="en-US" dirty="0"/>
              <a:t>, f. - wife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2090"/>
            <a:ext cx="7313613" cy="868362"/>
          </a:xfrm>
        </p:spPr>
        <p:txBody>
          <a:bodyPr/>
          <a:lstStyle/>
          <a:p>
            <a:r>
              <a:rPr lang="en-US" dirty="0" smtClean="0"/>
              <a:t>Verbs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1181"/>
            <a:ext cx="7313613" cy="514344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/>
              <a:t>Abeō</a:t>
            </a:r>
            <a:r>
              <a:rPr lang="en-US" dirty="0"/>
              <a:t>, </a:t>
            </a:r>
            <a:r>
              <a:rPr lang="en-US" dirty="0" err="1"/>
              <a:t>abīre</a:t>
            </a:r>
            <a:r>
              <a:rPr lang="en-US" dirty="0"/>
              <a:t>, </a:t>
            </a:r>
            <a:r>
              <a:rPr lang="en-US" dirty="0" err="1"/>
              <a:t>abiī</a:t>
            </a:r>
            <a:r>
              <a:rPr lang="en-US" dirty="0"/>
              <a:t>, </a:t>
            </a:r>
            <a:r>
              <a:rPr lang="en-US" dirty="0" err="1"/>
              <a:t>abitūrus</a:t>
            </a:r>
            <a:r>
              <a:rPr lang="en-US" dirty="0"/>
              <a:t> – go away</a:t>
            </a:r>
          </a:p>
          <a:p>
            <a:pPr lvl="0"/>
            <a:r>
              <a:rPr lang="en-US" dirty="0" err="1"/>
              <a:t>Accipiō</a:t>
            </a:r>
            <a:r>
              <a:rPr lang="en-US" dirty="0"/>
              <a:t>, </a:t>
            </a:r>
            <a:r>
              <a:rPr lang="en-US" dirty="0" err="1"/>
              <a:t>accipere</a:t>
            </a:r>
            <a:r>
              <a:rPr lang="en-US" dirty="0"/>
              <a:t>, </a:t>
            </a:r>
            <a:r>
              <a:rPr lang="en-US" dirty="0" err="1"/>
              <a:t>accēpī</a:t>
            </a:r>
            <a:r>
              <a:rPr lang="en-US" dirty="0"/>
              <a:t>, </a:t>
            </a:r>
            <a:r>
              <a:rPr lang="en-US" dirty="0" err="1"/>
              <a:t>acceptus</a:t>
            </a:r>
            <a:r>
              <a:rPr lang="en-US" dirty="0"/>
              <a:t> - receive</a:t>
            </a:r>
          </a:p>
          <a:p>
            <a:pPr lvl="0"/>
            <a:r>
              <a:rPr lang="en-US" dirty="0" err="1"/>
              <a:t>Exclamō</a:t>
            </a:r>
            <a:r>
              <a:rPr lang="en-US" dirty="0"/>
              <a:t>, </a:t>
            </a:r>
            <a:r>
              <a:rPr lang="en-US" dirty="0" err="1"/>
              <a:t>exclamāre</a:t>
            </a:r>
            <a:r>
              <a:rPr lang="en-US" dirty="0"/>
              <a:t>, </a:t>
            </a:r>
            <a:r>
              <a:rPr lang="en-US" dirty="0" err="1"/>
              <a:t>exclamāvī</a:t>
            </a:r>
            <a:r>
              <a:rPr lang="en-US" dirty="0"/>
              <a:t>, </a:t>
            </a:r>
            <a:r>
              <a:rPr lang="en-US" dirty="0" err="1"/>
              <a:t>exclamātus</a:t>
            </a:r>
            <a:r>
              <a:rPr lang="en-US" dirty="0"/>
              <a:t> – exclaim, shout out</a:t>
            </a:r>
          </a:p>
          <a:p>
            <a:pPr lvl="0"/>
            <a:r>
              <a:rPr lang="en-US" dirty="0" err="1"/>
              <a:t>Habitō</a:t>
            </a:r>
            <a:r>
              <a:rPr lang="en-US" dirty="0"/>
              <a:t>, </a:t>
            </a:r>
            <a:r>
              <a:rPr lang="en-US" dirty="0" err="1"/>
              <a:t>habitāre</a:t>
            </a:r>
            <a:r>
              <a:rPr lang="en-US" dirty="0"/>
              <a:t>, </a:t>
            </a:r>
            <a:r>
              <a:rPr lang="en-US" dirty="0" err="1"/>
              <a:t>habitāvī</a:t>
            </a:r>
            <a:r>
              <a:rPr lang="en-US" dirty="0"/>
              <a:t>, </a:t>
            </a:r>
            <a:r>
              <a:rPr lang="en-US" dirty="0" err="1"/>
              <a:t>habitātus</a:t>
            </a:r>
            <a:r>
              <a:rPr lang="en-US" dirty="0"/>
              <a:t> – live in, dwell</a:t>
            </a:r>
          </a:p>
          <a:p>
            <a:pPr lvl="0"/>
            <a:r>
              <a:rPr lang="en-US" dirty="0" err="1"/>
              <a:t>Inveniō</a:t>
            </a:r>
            <a:r>
              <a:rPr lang="en-US" dirty="0"/>
              <a:t>, </a:t>
            </a:r>
            <a:r>
              <a:rPr lang="en-US" dirty="0" err="1"/>
              <a:t>invenīre</a:t>
            </a:r>
            <a:r>
              <a:rPr lang="en-US" dirty="0"/>
              <a:t>, </a:t>
            </a:r>
            <a:r>
              <a:rPr lang="en-US" dirty="0" err="1"/>
              <a:t>invēnī</a:t>
            </a:r>
            <a:r>
              <a:rPr lang="en-US" dirty="0"/>
              <a:t>, </a:t>
            </a:r>
            <a:r>
              <a:rPr lang="en-US" dirty="0" err="1"/>
              <a:t>inventus</a:t>
            </a:r>
            <a:r>
              <a:rPr lang="en-US" dirty="0"/>
              <a:t> – find</a:t>
            </a:r>
          </a:p>
          <a:p>
            <a:pPr lvl="0"/>
            <a:r>
              <a:rPr lang="en-US" dirty="0" err="1"/>
              <a:t>Nuntiō</a:t>
            </a:r>
            <a:r>
              <a:rPr lang="en-US" dirty="0"/>
              <a:t>, </a:t>
            </a:r>
            <a:r>
              <a:rPr lang="en-US" dirty="0" err="1"/>
              <a:t>nuntiāre</a:t>
            </a:r>
            <a:r>
              <a:rPr lang="en-US" dirty="0"/>
              <a:t>, </a:t>
            </a:r>
            <a:r>
              <a:rPr lang="en-US" dirty="0" err="1"/>
              <a:t>nuntiāvī</a:t>
            </a:r>
            <a:r>
              <a:rPr lang="en-US" dirty="0"/>
              <a:t>, </a:t>
            </a:r>
            <a:r>
              <a:rPr lang="en-US" dirty="0" err="1"/>
              <a:t>nuntiātus</a:t>
            </a:r>
            <a:r>
              <a:rPr lang="en-US" dirty="0"/>
              <a:t> – announce, report</a:t>
            </a:r>
          </a:p>
          <a:p>
            <a:pPr lvl="0"/>
            <a:r>
              <a:rPr lang="en-US" dirty="0" err="1"/>
              <a:t>Servō</a:t>
            </a:r>
            <a:r>
              <a:rPr lang="en-US" dirty="0"/>
              <a:t>, </a:t>
            </a:r>
            <a:r>
              <a:rPr lang="en-US" dirty="0" err="1"/>
              <a:t>servāre</a:t>
            </a:r>
            <a:r>
              <a:rPr lang="en-US" dirty="0"/>
              <a:t>, </a:t>
            </a:r>
            <a:r>
              <a:rPr lang="en-US" dirty="0" err="1"/>
              <a:t>servāvī</a:t>
            </a:r>
            <a:r>
              <a:rPr lang="en-US" dirty="0"/>
              <a:t>, </a:t>
            </a:r>
            <a:r>
              <a:rPr lang="en-US" dirty="0" err="1"/>
              <a:t>servātus</a:t>
            </a:r>
            <a:r>
              <a:rPr lang="en-US" dirty="0"/>
              <a:t> – save</a:t>
            </a:r>
          </a:p>
          <a:p>
            <a:pPr lvl="0"/>
            <a:r>
              <a:rPr lang="en-US" dirty="0" err="1"/>
              <a:t>Taceō</a:t>
            </a:r>
            <a:r>
              <a:rPr lang="en-US" dirty="0"/>
              <a:t>, </a:t>
            </a:r>
            <a:r>
              <a:rPr lang="en-US" dirty="0" err="1"/>
              <a:t>tacēre</a:t>
            </a:r>
            <a:r>
              <a:rPr lang="en-US" dirty="0"/>
              <a:t>, </a:t>
            </a:r>
            <a:r>
              <a:rPr lang="en-US" dirty="0" err="1"/>
              <a:t>tacuī</a:t>
            </a:r>
            <a:r>
              <a:rPr lang="en-US" dirty="0"/>
              <a:t>, </a:t>
            </a:r>
            <a:r>
              <a:rPr lang="en-US" dirty="0" err="1"/>
              <a:t>tacitus</a:t>
            </a:r>
            <a:r>
              <a:rPr lang="en-US" dirty="0"/>
              <a:t> – be silent, be quiet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0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Adjectives:</a:t>
            </a:r>
          </a:p>
          <a:p>
            <a:pPr lvl="1"/>
            <a:r>
              <a:rPr lang="en-US" dirty="0" err="1"/>
              <a:t>Callidus</a:t>
            </a:r>
            <a:r>
              <a:rPr lang="en-US" dirty="0"/>
              <a:t>, </a:t>
            </a:r>
            <a:r>
              <a:rPr lang="en-US" dirty="0" err="1"/>
              <a:t>callida</a:t>
            </a:r>
            <a:r>
              <a:rPr lang="en-US" dirty="0"/>
              <a:t>, </a:t>
            </a:r>
            <a:r>
              <a:rPr lang="en-US" dirty="0" err="1"/>
              <a:t>callidum</a:t>
            </a:r>
            <a:r>
              <a:rPr lang="en-US" dirty="0"/>
              <a:t> - clever</a:t>
            </a:r>
            <a:endParaRPr lang="en-US" sz="1800" dirty="0"/>
          </a:p>
          <a:p>
            <a:pPr lvl="1"/>
            <a:r>
              <a:rPr lang="en-US" dirty="0" err="1"/>
              <a:t>Contentus</a:t>
            </a:r>
            <a:r>
              <a:rPr lang="en-US" dirty="0"/>
              <a:t>, </a:t>
            </a:r>
            <a:r>
              <a:rPr lang="en-US" dirty="0" err="1"/>
              <a:t>contenta</a:t>
            </a:r>
            <a:r>
              <a:rPr lang="en-US" dirty="0"/>
              <a:t>, </a:t>
            </a:r>
            <a:r>
              <a:rPr lang="en-US" dirty="0" err="1"/>
              <a:t>contentum</a:t>
            </a:r>
            <a:r>
              <a:rPr lang="en-US" dirty="0"/>
              <a:t> – satisfied</a:t>
            </a:r>
            <a:endParaRPr lang="en-US" sz="1800" dirty="0"/>
          </a:p>
          <a:p>
            <a:pPr lvl="1"/>
            <a:r>
              <a:rPr lang="en-US" dirty="0" err="1"/>
              <a:t>Sōlus</a:t>
            </a:r>
            <a:r>
              <a:rPr lang="en-US" dirty="0"/>
              <a:t>, </a:t>
            </a:r>
            <a:r>
              <a:rPr lang="en-US" dirty="0" err="1"/>
              <a:t>sōla</a:t>
            </a:r>
            <a:r>
              <a:rPr lang="en-US" dirty="0"/>
              <a:t>, </a:t>
            </a:r>
            <a:r>
              <a:rPr lang="en-US" dirty="0" err="1"/>
              <a:t>sōlum</a:t>
            </a:r>
            <a:r>
              <a:rPr lang="en-US" dirty="0"/>
              <a:t> – alone </a:t>
            </a:r>
            <a:endParaRPr lang="en-US" sz="1800" dirty="0"/>
          </a:p>
          <a:p>
            <a:pPr lvl="1"/>
            <a:r>
              <a:rPr lang="en-US" dirty="0" err="1"/>
              <a:t>Suus</a:t>
            </a:r>
            <a:r>
              <a:rPr lang="en-US" dirty="0"/>
              <a:t>, </a:t>
            </a:r>
            <a:r>
              <a:rPr lang="en-US" dirty="0" err="1"/>
              <a:t>sua</a:t>
            </a:r>
            <a:r>
              <a:rPr lang="en-US" dirty="0"/>
              <a:t>, </a:t>
            </a:r>
            <a:r>
              <a:rPr lang="en-US" dirty="0" err="1"/>
              <a:t>suum</a:t>
            </a:r>
            <a:r>
              <a:rPr lang="en-US" dirty="0"/>
              <a:t> – his, her, its, their</a:t>
            </a:r>
            <a:endParaRPr lang="en-US" sz="1800" dirty="0"/>
          </a:p>
          <a:p>
            <a:r>
              <a:rPr lang="en-US" dirty="0" smtClean="0"/>
              <a:t>Pronouns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Nōs</a:t>
            </a:r>
            <a:r>
              <a:rPr lang="en-US" dirty="0"/>
              <a:t> – we</a:t>
            </a:r>
          </a:p>
          <a:p>
            <a:pPr lvl="1"/>
            <a:r>
              <a:rPr lang="en-US" dirty="0" err="1"/>
              <a:t>Vōs</a:t>
            </a:r>
            <a:r>
              <a:rPr lang="en-US" dirty="0"/>
              <a:t> – you (</a:t>
            </a:r>
            <a:r>
              <a:rPr lang="en-US" dirty="0" err="1"/>
              <a:t>pl</a:t>
            </a:r>
            <a:r>
              <a:rPr lang="en-US" dirty="0"/>
              <a:t>), y’all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1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Conjunction:</a:t>
            </a:r>
            <a:endParaRPr lang="en-US" dirty="0"/>
          </a:p>
          <a:p>
            <a:pPr lvl="1"/>
            <a:r>
              <a:rPr lang="en-US" dirty="0"/>
              <a:t>Quam – than, how</a:t>
            </a:r>
          </a:p>
          <a:p>
            <a:r>
              <a:rPr lang="en-US" dirty="0"/>
              <a:t>Adverbs:</a:t>
            </a:r>
          </a:p>
          <a:p>
            <a:pPr lvl="1"/>
            <a:r>
              <a:rPr lang="en-US" dirty="0"/>
              <a:t>Semper - always</a:t>
            </a:r>
          </a:p>
          <a:p>
            <a:pPr lvl="1"/>
            <a:r>
              <a:rPr lang="en-US" dirty="0" err="1"/>
              <a:t>Vehementer</a:t>
            </a:r>
            <a:r>
              <a:rPr lang="en-US" dirty="0"/>
              <a:t> – violently, loudly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99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</TotalTime>
  <Words>212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Stage 10 Vocabulary</vt:lpstr>
      <vt:lpstr>Nouns</vt:lpstr>
      <vt:lpstr>Verbs </vt:lpstr>
      <vt:lpstr>Misc.</vt:lpstr>
      <vt:lpstr>Misc.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10 Vocabulary</dc:title>
  <dc:creator>Teacher</dc:creator>
  <cp:lastModifiedBy>Teacher</cp:lastModifiedBy>
  <cp:revision>2</cp:revision>
  <dcterms:created xsi:type="dcterms:W3CDTF">2015-01-16T13:42:39Z</dcterms:created>
  <dcterms:modified xsi:type="dcterms:W3CDTF">2016-07-18T17:44:35Z</dcterms:modified>
</cp:coreProperties>
</file>