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should be learning the principal parts. </a:t>
            </a:r>
          </a:p>
          <a:p>
            <a:endParaRPr lang="en-US" dirty="0"/>
          </a:p>
          <a:p>
            <a:r>
              <a:rPr lang="en-US" dirty="0" smtClean="0"/>
              <a:t>Yes,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6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Cīvis</a:t>
            </a:r>
            <a:r>
              <a:rPr lang="en-US" dirty="0"/>
              <a:t>, </a:t>
            </a:r>
            <a:r>
              <a:rPr lang="en-US" dirty="0" err="1"/>
              <a:t>cīvis</a:t>
            </a:r>
            <a:r>
              <a:rPr lang="en-US" dirty="0"/>
              <a:t>, m. - citizen</a:t>
            </a:r>
          </a:p>
          <a:p>
            <a:pPr lvl="0"/>
            <a:r>
              <a:rPr lang="en-US" dirty="0" err="1"/>
              <a:t>Mūrus</a:t>
            </a:r>
            <a:r>
              <a:rPr lang="en-US" dirty="0"/>
              <a:t>, </a:t>
            </a:r>
            <a:r>
              <a:rPr lang="en-US" dirty="0" err="1"/>
              <a:t>mūrī</a:t>
            </a:r>
            <a:r>
              <a:rPr lang="en-US" dirty="0"/>
              <a:t>, m. – wall</a:t>
            </a:r>
          </a:p>
          <a:p>
            <a:pPr lvl="0"/>
            <a:r>
              <a:rPr lang="en-US" dirty="0" err="1"/>
              <a:t>Pugna</a:t>
            </a:r>
            <a:r>
              <a:rPr lang="en-US" dirty="0"/>
              <a:t>, </a:t>
            </a:r>
            <a:r>
              <a:rPr lang="en-US" dirty="0" err="1"/>
              <a:t>pugnae</a:t>
            </a:r>
            <a:r>
              <a:rPr lang="en-US" dirty="0"/>
              <a:t>, f. – fight</a:t>
            </a:r>
          </a:p>
          <a:p>
            <a:pPr lvl="0"/>
            <a:r>
              <a:rPr lang="en-US" dirty="0" err="1"/>
              <a:t>Senātor</a:t>
            </a:r>
            <a:r>
              <a:rPr lang="en-US" dirty="0"/>
              <a:t>, </a:t>
            </a:r>
            <a:r>
              <a:rPr lang="en-US" dirty="0" err="1"/>
              <a:t>senātoris</a:t>
            </a:r>
            <a:r>
              <a:rPr lang="en-US" dirty="0"/>
              <a:t>, m. – senator</a:t>
            </a:r>
          </a:p>
          <a:p>
            <a:pPr lvl="0"/>
            <a:r>
              <a:rPr lang="en-US" dirty="0" err="1"/>
              <a:t>Vir</a:t>
            </a:r>
            <a:r>
              <a:rPr lang="en-US" dirty="0"/>
              <a:t>, </a:t>
            </a:r>
            <a:r>
              <a:rPr lang="en-US" dirty="0" err="1"/>
              <a:t>virī</a:t>
            </a:r>
            <a:r>
              <a:rPr lang="en-US" dirty="0"/>
              <a:t>, m. - 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4863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Conveniō</a:t>
            </a:r>
            <a:r>
              <a:rPr lang="en-US" dirty="0"/>
              <a:t>, </a:t>
            </a:r>
            <a:r>
              <a:rPr lang="en-US" dirty="0" err="1"/>
              <a:t>convenīre</a:t>
            </a:r>
            <a:r>
              <a:rPr lang="en-US" dirty="0"/>
              <a:t>, </a:t>
            </a:r>
            <a:r>
              <a:rPr lang="en-US" dirty="0" err="1"/>
              <a:t>convēnī</a:t>
            </a:r>
            <a:r>
              <a:rPr lang="en-US" dirty="0"/>
              <a:t>, </a:t>
            </a:r>
            <a:r>
              <a:rPr lang="en-US" dirty="0" err="1"/>
              <a:t>conventus</a:t>
            </a:r>
            <a:r>
              <a:rPr lang="en-US" dirty="0"/>
              <a:t> – gather, meet, come together</a:t>
            </a:r>
          </a:p>
          <a:p>
            <a:pPr lvl="0"/>
            <a:r>
              <a:rPr lang="en-US" dirty="0" err="1"/>
              <a:t>Credō</a:t>
            </a:r>
            <a:r>
              <a:rPr lang="en-US" dirty="0"/>
              <a:t>, </a:t>
            </a:r>
            <a:r>
              <a:rPr lang="en-US" dirty="0" err="1"/>
              <a:t>credere</a:t>
            </a:r>
            <a:r>
              <a:rPr lang="en-US" dirty="0"/>
              <a:t>, </a:t>
            </a:r>
            <a:r>
              <a:rPr lang="en-US" dirty="0" err="1"/>
              <a:t>credidī</a:t>
            </a:r>
            <a:r>
              <a:rPr lang="en-US" dirty="0"/>
              <a:t>, </a:t>
            </a:r>
            <a:r>
              <a:rPr lang="en-US" dirty="0" err="1"/>
              <a:t>creditus</a:t>
            </a:r>
            <a:r>
              <a:rPr lang="en-US" dirty="0"/>
              <a:t> (+DAT) – trust, believe, has faith in</a:t>
            </a:r>
          </a:p>
          <a:p>
            <a:pPr lvl="0"/>
            <a:r>
              <a:rPr lang="en-US" dirty="0" err="1"/>
              <a:t>Eō</a:t>
            </a:r>
            <a:r>
              <a:rPr lang="en-US" dirty="0"/>
              <a:t>, </a:t>
            </a:r>
            <a:r>
              <a:rPr lang="en-US" dirty="0" err="1"/>
              <a:t>īre</a:t>
            </a:r>
            <a:r>
              <a:rPr lang="en-US" dirty="0"/>
              <a:t>, </a:t>
            </a:r>
            <a:r>
              <a:rPr lang="en-US" dirty="0" err="1"/>
              <a:t>iī</a:t>
            </a:r>
            <a:r>
              <a:rPr lang="en-US" dirty="0"/>
              <a:t> - go</a:t>
            </a:r>
          </a:p>
          <a:p>
            <a:pPr lvl="0"/>
            <a:r>
              <a:rPr lang="en-US" dirty="0" err="1"/>
              <a:t>Faveō</a:t>
            </a:r>
            <a:r>
              <a:rPr lang="en-US" dirty="0"/>
              <a:t>, </a:t>
            </a:r>
            <a:r>
              <a:rPr lang="en-US" dirty="0" err="1"/>
              <a:t>favēre</a:t>
            </a:r>
            <a:r>
              <a:rPr lang="en-US" dirty="0"/>
              <a:t>, </a:t>
            </a:r>
            <a:r>
              <a:rPr lang="en-US" dirty="0" err="1"/>
              <a:t>fāvī</a:t>
            </a:r>
            <a:r>
              <a:rPr lang="en-US" dirty="0"/>
              <a:t>, </a:t>
            </a:r>
            <a:r>
              <a:rPr lang="en-US" dirty="0" err="1"/>
              <a:t>fautus</a:t>
            </a:r>
            <a:r>
              <a:rPr lang="en-US" dirty="0"/>
              <a:t> (+DAT) – favor, support</a:t>
            </a:r>
          </a:p>
          <a:p>
            <a:pPr lvl="0"/>
            <a:r>
              <a:rPr lang="en-US" dirty="0" err="1"/>
              <a:t>Invītō</a:t>
            </a:r>
            <a:r>
              <a:rPr lang="en-US" dirty="0"/>
              <a:t>, </a:t>
            </a:r>
            <a:r>
              <a:rPr lang="en-US" dirty="0" err="1"/>
              <a:t>invītāre</a:t>
            </a:r>
            <a:r>
              <a:rPr lang="en-US" dirty="0"/>
              <a:t>, </a:t>
            </a:r>
            <a:r>
              <a:rPr lang="en-US" dirty="0" err="1"/>
              <a:t>invītāvī</a:t>
            </a:r>
            <a:r>
              <a:rPr lang="en-US" dirty="0"/>
              <a:t>, </a:t>
            </a:r>
            <a:r>
              <a:rPr lang="en-US" dirty="0" err="1"/>
              <a:t>invītātus</a:t>
            </a:r>
            <a:r>
              <a:rPr lang="en-US" dirty="0"/>
              <a:t> - invite</a:t>
            </a:r>
          </a:p>
          <a:p>
            <a:pPr lvl="0"/>
            <a:r>
              <a:rPr lang="en-US" dirty="0" err="1"/>
              <a:t>Legō</a:t>
            </a:r>
            <a:r>
              <a:rPr lang="en-US" dirty="0"/>
              <a:t>, </a:t>
            </a:r>
            <a:r>
              <a:rPr lang="en-US" dirty="0" err="1"/>
              <a:t>legere</a:t>
            </a:r>
            <a:r>
              <a:rPr lang="en-US" dirty="0"/>
              <a:t>, </a:t>
            </a:r>
            <a:r>
              <a:rPr lang="en-US" dirty="0" err="1"/>
              <a:t>lēgī</a:t>
            </a:r>
            <a:r>
              <a:rPr lang="en-US" dirty="0"/>
              <a:t>, </a:t>
            </a:r>
            <a:r>
              <a:rPr lang="en-US" dirty="0" err="1"/>
              <a:t>lectus</a:t>
            </a:r>
            <a:r>
              <a:rPr lang="en-US" dirty="0"/>
              <a:t> – read</a:t>
            </a:r>
          </a:p>
          <a:p>
            <a:pPr lvl="0"/>
            <a:r>
              <a:rPr lang="en-US" dirty="0" err="1"/>
              <a:t>Placeō</a:t>
            </a:r>
            <a:r>
              <a:rPr lang="en-US" dirty="0"/>
              <a:t>, </a:t>
            </a:r>
            <a:r>
              <a:rPr lang="en-US" dirty="0" err="1"/>
              <a:t>placēre</a:t>
            </a:r>
            <a:r>
              <a:rPr lang="en-US" dirty="0"/>
              <a:t>, </a:t>
            </a:r>
            <a:r>
              <a:rPr lang="en-US" dirty="0" err="1"/>
              <a:t>placuī</a:t>
            </a:r>
            <a:r>
              <a:rPr lang="en-US" dirty="0"/>
              <a:t>, </a:t>
            </a:r>
            <a:r>
              <a:rPr lang="en-US" dirty="0" err="1"/>
              <a:t>placitus</a:t>
            </a:r>
            <a:r>
              <a:rPr lang="en-US" dirty="0"/>
              <a:t> (+DAT) - please</a:t>
            </a:r>
          </a:p>
          <a:p>
            <a:pPr lvl="0"/>
            <a:r>
              <a:rPr lang="en-US" dirty="0" err="1"/>
              <a:t>Promittō</a:t>
            </a:r>
            <a:r>
              <a:rPr lang="en-US" dirty="0"/>
              <a:t>, </a:t>
            </a:r>
            <a:r>
              <a:rPr lang="en-US" dirty="0" err="1"/>
              <a:t>promittere</a:t>
            </a:r>
            <a:r>
              <a:rPr lang="en-US" dirty="0"/>
              <a:t>, </a:t>
            </a:r>
            <a:r>
              <a:rPr lang="en-US" dirty="0" err="1"/>
              <a:t>promīsī</a:t>
            </a:r>
            <a:r>
              <a:rPr lang="en-US" dirty="0"/>
              <a:t>, </a:t>
            </a:r>
            <a:r>
              <a:rPr lang="en-US" dirty="0" err="1"/>
              <a:t>promissus</a:t>
            </a:r>
            <a:r>
              <a:rPr lang="en-US" dirty="0"/>
              <a:t> - promise</a:t>
            </a:r>
          </a:p>
          <a:p>
            <a:pPr lvl="0"/>
            <a:r>
              <a:rPr lang="en-US" dirty="0" err="1"/>
              <a:t>Verberō</a:t>
            </a:r>
            <a:r>
              <a:rPr lang="en-US" dirty="0"/>
              <a:t>, </a:t>
            </a:r>
            <a:r>
              <a:rPr lang="en-US" dirty="0" err="1"/>
              <a:t>verberāre</a:t>
            </a:r>
            <a:r>
              <a:rPr lang="en-US" dirty="0"/>
              <a:t>, </a:t>
            </a:r>
            <a:r>
              <a:rPr lang="en-US" dirty="0" err="1"/>
              <a:t>verberāvī</a:t>
            </a:r>
            <a:r>
              <a:rPr lang="en-US" dirty="0"/>
              <a:t>, </a:t>
            </a:r>
            <a:r>
              <a:rPr lang="en-US" dirty="0" err="1"/>
              <a:t>verberātus</a:t>
            </a:r>
            <a:r>
              <a:rPr lang="en-US" dirty="0"/>
              <a:t> – strike, beat</a:t>
            </a:r>
          </a:p>
        </p:txBody>
      </p:sp>
    </p:spTree>
    <p:extLst>
      <p:ext uri="{BB962C8B-B14F-4D97-AF65-F5344CB8AC3E}">
        <p14:creationId xmlns:p14="http://schemas.microsoft.com/office/powerpoint/2010/main" val="410241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919380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Līberālis</a:t>
            </a:r>
            <a:r>
              <a:rPr lang="en-US" dirty="0"/>
              <a:t>, </a:t>
            </a:r>
            <a:r>
              <a:rPr lang="en-US" dirty="0" err="1"/>
              <a:t>liberalis</a:t>
            </a:r>
            <a:r>
              <a:rPr lang="en-US" dirty="0"/>
              <a:t>, </a:t>
            </a:r>
            <a:r>
              <a:rPr lang="en-US" dirty="0" err="1"/>
              <a:t>liberale</a:t>
            </a:r>
            <a:r>
              <a:rPr lang="en-US" dirty="0"/>
              <a:t> – generous </a:t>
            </a:r>
          </a:p>
          <a:p>
            <a:pPr lvl="0"/>
            <a:r>
              <a:rPr lang="en-US" dirty="0" err="1"/>
              <a:t>Noster</a:t>
            </a:r>
            <a:r>
              <a:rPr lang="en-US" dirty="0"/>
              <a:t>, nostra, nostrum - our</a:t>
            </a:r>
          </a:p>
          <a:p>
            <a:pPr lvl="0"/>
            <a:r>
              <a:rPr lang="en-US" dirty="0" err="1"/>
              <a:t>Prīmus</a:t>
            </a:r>
            <a:r>
              <a:rPr lang="en-US" dirty="0"/>
              <a:t>, prima, </a:t>
            </a:r>
            <a:r>
              <a:rPr lang="en-US" dirty="0" err="1"/>
              <a:t>primum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first</a:t>
            </a:r>
          </a:p>
          <a:p>
            <a:pPr lvl="0"/>
            <a:r>
              <a:rPr lang="en-US" dirty="0" err="1" smtClean="0"/>
              <a:t>Sollicitus</a:t>
            </a:r>
            <a:r>
              <a:rPr lang="en-US" dirty="0"/>
              <a:t>, </a:t>
            </a:r>
            <a:r>
              <a:rPr lang="en-US" dirty="0" err="1"/>
              <a:t>sollicita</a:t>
            </a:r>
            <a:r>
              <a:rPr lang="en-US" dirty="0"/>
              <a:t>, </a:t>
            </a:r>
            <a:r>
              <a:rPr lang="en-US" dirty="0" err="1"/>
              <a:t>sollicitum</a:t>
            </a:r>
            <a:r>
              <a:rPr lang="en-US" dirty="0"/>
              <a:t> – worried, anxious</a:t>
            </a:r>
          </a:p>
          <a:p>
            <a:pPr lvl="0"/>
            <a:r>
              <a:rPr lang="en-US" dirty="0" err="1"/>
              <a:t>Stultus</a:t>
            </a:r>
            <a:r>
              <a:rPr lang="en-US" dirty="0"/>
              <a:t>, </a:t>
            </a:r>
            <a:r>
              <a:rPr lang="en-US" dirty="0" err="1"/>
              <a:t>stulta</a:t>
            </a:r>
            <a:r>
              <a:rPr lang="en-US" dirty="0"/>
              <a:t>, </a:t>
            </a:r>
            <a:r>
              <a:rPr lang="en-US" dirty="0" err="1"/>
              <a:t>stultum</a:t>
            </a:r>
            <a:r>
              <a:rPr lang="en-US" dirty="0"/>
              <a:t> </a:t>
            </a:r>
            <a:r>
              <a:rPr lang="en-US" dirty="0" smtClean="0"/>
              <a:t>– stupid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2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Prepositions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Dē</a:t>
            </a:r>
            <a:r>
              <a:rPr lang="en-US" dirty="0"/>
              <a:t> (+ABL) – down from, </a:t>
            </a:r>
            <a:r>
              <a:rPr lang="en-US" dirty="0" smtClean="0"/>
              <a:t>about</a:t>
            </a:r>
            <a:endParaRPr lang="en-US" dirty="0"/>
          </a:p>
          <a:p>
            <a:r>
              <a:rPr lang="en-US" dirty="0"/>
              <a:t>Interjections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Minimē</a:t>
            </a:r>
            <a:r>
              <a:rPr lang="en-US" dirty="0"/>
              <a:t> - no</a:t>
            </a:r>
            <a:endParaRPr lang="en-US" sz="1800" dirty="0"/>
          </a:p>
          <a:p>
            <a:pPr lvl="1"/>
            <a:r>
              <a:rPr lang="en-US" dirty="0" err="1"/>
              <a:t>Valē</a:t>
            </a:r>
            <a:r>
              <a:rPr lang="en-US" dirty="0"/>
              <a:t> - </a:t>
            </a:r>
            <a:r>
              <a:rPr lang="en-US" dirty="0" smtClean="0"/>
              <a:t>goodbye</a:t>
            </a:r>
          </a:p>
          <a:p>
            <a:r>
              <a:rPr lang="en-US" dirty="0" smtClean="0"/>
              <a:t>Adverbs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Nunc</a:t>
            </a:r>
            <a:r>
              <a:rPr lang="en-US" dirty="0"/>
              <a:t> - now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51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16</TotalTime>
  <Words>227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Stage 11</vt:lpstr>
      <vt:lpstr>Nouns</vt:lpstr>
      <vt:lpstr>Verbs</vt:lpstr>
      <vt:lpstr>Adjectives</vt:lpstr>
      <vt:lpstr>Misc.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11</dc:title>
  <dc:creator>Teacher</dc:creator>
  <cp:lastModifiedBy>Teacher</cp:lastModifiedBy>
  <cp:revision>2</cp:revision>
  <dcterms:created xsi:type="dcterms:W3CDTF">2016-02-08T13:10:30Z</dcterms:created>
  <dcterms:modified xsi:type="dcterms:W3CDTF">2016-07-18T17:46:22Z</dcterms:modified>
</cp:coreProperties>
</file>