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5BE7E55-B7F0-CC45-8D33-1DA4EABD20F8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31F357E-9D57-1F44-A74A-251862A7A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 it, fool.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canis</a:t>
            </a:r>
            <a:r>
              <a:rPr lang="en-US" dirty="0"/>
              <a:t>, </a:t>
            </a:r>
            <a:r>
              <a:rPr lang="en-US" dirty="0" err="1"/>
              <a:t>canis</a:t>
            </a:r>
            <a:r>
              <a:rPr lang="en-US" dirty="0"/>
              <a:t>, m. – dog</a:t>
            </a:r>
          </a:p>
          <a:p>
            <a:pPr lvl="0"/>
            <a:r>
              <a:rPr lang="en-US" dirty="0" err="1"/>
              <a:t>coquus</a:t>
            </a:r>
            <a:r>
              <a:rPr lang="en-US" dirty="0"/>
              <a:t>, </a:t>
            </a:r>
            <a:r>
              <a:rPr lang="en-US" dirty="0" err="1"/>
              <a:t>coquī</a:t>
            </a:r>
            <a:r>
              <a:rPr lang="en-US" dirty="0"/>
              <a:t>, m. – cook, chef</a:t>
            </a:r>
          </a:p>
          <a:p>
            <a:pPr lvl="0"/>
            <a:r>
              <a:rPr lang="en-US" dirty="0" err="1"/>
              <a:t>fīlia</a:t>
            </a:r>
            <a:r>
              <a:rPr lang="en-US" dirty="0"/>
              <a:t>, </a:t>
            </a:r>
            <a:r>
              <a:rPr lang="en-US" dirty="0" err="1"/>
              <a:t>fīliae</a:t>
            </a:r>
            <a:r>
              <a:rPr lang="en-US" dirty="0"/>
              <a:t>, f. – daughter </a:t>
            </a:r>
          </a:p>
          <a:p>
            <a:pPr lvl="0"/>
            <a:r>
              <a:rPr lang="en-US" dirty="0" err="1"/>
              <a:t>fīlius</a:t>
            </a:r>
            <a:r>
              <a:rPr lang="en-US" dirty="0"/>
              <a:t>, </a:t>
            </a:r>
            <a:r>
              <a:rPr lang="en-US" dirty="0" err="1"/>
              <a:t>fīlī</a:t>
            </a:r>
            <a:r>
              <a:rPr lang="en-US" dirty="0"/>
              <a:t>, m. – son</a:t>
            </a:r>
          </a:p>
          <a:p>
            <a:pPr lvl="0"/>
            <a:r>
              <a:rPr lang="en-US" dirty="0" err="1"/>
              <a:t>hortus</a:t>
            </a:r>
            <a:r>
              <a:rPr lang="en-US" dirty="0"/>
              <a:t>, </a:t>
            </a:r>
            <a:r>
              <a:rPr lang="en-US" dirty="0" err="1"/>
              <a:t>hortī</a:t>
            </a:r>
            <a:r>
              <a:rPr lang="en-US" dirty="0"/>
              <a:t>, m. – garden</a:t>
            </a:r>
          </a:p>
          <a:p>
            <a:pPr lvl="0"/>
            <a:r>
              <a:rPr lang="en-US" dirty="0" err="1"/>
              <a:t>māter</a:t>
            </a:r>
            <a:r>
              <a:rPr lang="en-US" dirty="0"/>
              <a:t>, </a:t>
            </a:r>
            <a:r>
              <a:rPr lang="en-US" dirty="0" err="1"/>
              <a:t>mātris</a:t>
            </a:r>
            <a:r>
              <a:rPr lang="en-US" dirty="0"/>
              <a:t>, f. – mother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pater, </a:t>
            </a:r>
            <a:r>
              <a:rPr lang="en-US" dirty="0" err="1"/>
              <a:t>patris</a:t>
            </a:r>
            <a:r>
              <a:rPr lang="en-US" dirty="0"/>
              <a:t>, m. – father</a:t>
            </a:r>
          </a:p>
          <a:p>
            <a:pPr lvl="0"/>
            <a:r>
              <a:rPr lang="en-US" dirty="0" err="1"/>
              <a:t>servus</a:t>
            </a:r>
            <a:r>
              <a:rPr lang="en-US" dirty="0"/>
              <a:t>, </a:t>
            </a:r>
            <a:r>
              <a:rPr lang="en-US" dirty="0" err="1"/>
              <a:t>servī</a:t>
            </a:r>
            <a:r>
              <a:rPr lang="en-US" dirty="0"/>
              <a:t>, m. – slave</a:t>
            </a:r>
          </a:p>
          <a:p>
            <a:pPr lvl="0"/>
            <a:r>
              <a:rPr lang="en-US" dirty="0"/>
              <a:t>via, </a:t>
            </a:r>
            <a:r>
              <a:rPr lang="en-US" dirty="0" err="1"/>
              <a:t>viae</a:t>
            </a:r>
            <a:r>
              <a:rPr lang="en-US" dirty="0"/>
              <a:t>, f. – street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9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en-US" dirty="0"/>
              <a:t>sum, </a:t>
            </a:r>
            <a:r>
              <a:rPr lang="en-US" dirty="0" err="1"/>
              <a:t>esse</a:t>
            </a:r>
            <a:r>
              <a:rPr lang="en-US" dirty="0"/>
              <a:t>, </a:t>
            </a:r>
            <a:r>
              <a:rPr lang="en-US" dirty="0" err="1"/>
              <a:t>fuī</a:t>
            </a:r>
            <a:r>
              <a:rPr lang="en-US" dirty="0"/>
              <a:t>, </a:t>
            </a:r>
            <a:r>
              <a:rPr lang="en-US" dirty="0" err="1"/>
              <a:t>futūrus</a:t>
            </a:r>
            <a:r>
              <a:rPr lang="en-US" dirty="0"/>
              <a:t> – be</a:t>
            </a:r>
          </a:p>
          <a:p>
            <a:pPr marL="114300" lvl="0" indent="0">
              <a:buNone/>
            </a:pPr>
            <a:r>
              <a:rPr lang="en-US" dirty="0" err="1"/>
              <a:t>labōrō</a:t>
            </a:r>
            <a:r>
              <a:rPr lang="en-US" dirty="0"/>
              <a:t>, </a:t>
            </a:r>
            <a:r>
              <a:rPr lang="en-US" dirty="0" err="1"/>
              <a:t>labōrāre</a:t>
            </a:r>
            <a:r>
              <a:rPr lang="en-US" dirty="0"/>
              <a:t>, </a:t>
            </a:r>
            <a:r>
              <a:rPr lang="en-US" dirty="0" err="1"/>
              <a:t>labōrāvī</a:t>
            </a:r>
            <a:r>
              <a:rPr lang="en-US" dirty="0"/>
              <a:t>, </a:t>
            </a:r>
            <a:r>
              <a:rPr lang="en-US" dirty="0" err="1"/>
              <a:t>labōrātus</a:t>
            </a:r>
            <a:r>
              <a:rPr lang="en-US" dirty="0"/>
              <a:t> – work</a:t>
            </a:r>
          </a:p>
          <a:p>
            <a:pPr marL="114300" lvl="0" indent="0">
              <a:buNone/>
            </a:pPr>
            <a:r>
              <a:rPr lang="en-US" dirty="0" err="1"/>
              <a:t>sedeō</a:t>
            </a:r>
            <a:r>
              <a:rPr lang="en-US" dirty="0"/>
              <a:t>, </a:t>
            </a:r>
            <a:r>
              <a:rPr lang="en-US" dirty="0" err="1"/>
              <a:t>sedēre</a:t>
            </a:r>
            <a:r>
              <a:rPr lang="en-US" dirty="0"/>
              <a:t>, </a:t>
            </a:r>
            <a:r>
              <a:rPr lang="en-US" dirty="0" err="1"/>
              <a:t>sēdī</a:t>
            </a:r>
            <a:r>
              <a:rPr lang="en-US" dirty="0"/>
              <a:t>, </a:t>
            </a:r>
            <a:r>
              <a:rPr lang="en-US" dirty="0" err="1"/>
              <a:t>sessūrus</a:t>
            </a:r>
            <a:r>
              <a:rPr lang="en-US" dirty="0"/>
              <a:t> – 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3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– in,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20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</TotalTime>
  <Words>118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Stage 1 Vocabulary</vt:lpstr>
      <vt:lpstr>Nouns</vt:lpstr>
      <vt:lpstr>Nouns</vt:lpstr>
      <vt:lpstr>Verbs</vt:lpstr>
      <vt:lpstr>Preposition</vt:lpstr>
    </vt:vector>
  </TitlesOfParts>
  <Company>CMCSS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 Vocabulary</dc:title>
  <dc:creator>CMCSS CMCSS</dc:creator>
  <cp:lastModifiedBy>Teacher</cp:lastModifiedBy>
  <cp:revision>2</cp:revision>
  <dcterms:created xsi:type="dcterms:W3CDTF">2014-08-24T21:20:57Z</dcterms:created>
  <dcterms:modified xsi:type="dcterms:W3CDTF">2016-07-18T14:53:54Z</dcterms:modified>
</cp:coreProperties>
</file>